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14" r:id="rId2"/>
    <p:sldId id="262" r:id="rId3"/>
    <p:sldId id="302" r:id="rId4"/>
    <p:sldId id="297" r:id="rId5"/>
    <p:sldId id="307" r:id="rId6"/>
    <p:sldId id="31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7" autoAdjust="0"/>
    <p:restoredTop sz="84726" autoAdjust="0"/>
  </p:normalViewPr>
  <p:slideViewPr>
    <p:cSldViewPr snapToGrid="0" snapToObjects="1">
      <p:cViewPr varScale="1">
        <p:scale>
          <a:sx n="98" d="100"/>
          <a:sy n="98" d="100"/>
        </p:scale>
        <p:origin x="192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16AF-4460-1EE8-80BB-B4503DFF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EA53F-7A10-73E7-65C5-A66B82758919}"/>
              </a:ext>
            </a:extLst>
          </p:cNvPr>
          <p:cNvSpPr txBox="1">
            <a:spLocks/>
          </p:cNvSpPr>
          <p:nvPr/>
        </p:nvSpPr>
        <p:spPr>
          <a:xfrm>
            <a:off x="800100" y="407253"/>
            <a:ext cx="6214110" cy="13289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5A7C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b="1" dirty="0"/>
              <a:t>JNCIS-ENT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435EFAC-730F-AC00-7112-FA08264BDFBC}"/>
              </a:ext>
            </a:extLst>
          </p:cNvPr>
          <p:cNvSpPr txBox="1">
            <a:spLocks/>
          </p:cNvSpPr>
          <p:nvPr/>
        </p:nvSpPr>
        <p:spPr>
          <a:xfrm>
            <a:off x="800100" y="2064484"/>
            <a:ext cx="70739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rgbClr val="34374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Tunnels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946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Non-IP traffic tunneling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992" y="2695074"/>
            <a:ext cx="9997030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Generic Route Encapsulation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a GRE Tunnel?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1970365"/>
          </a:xfrm>
        </p:spPr>
        <p:txBody>
          <a:bodyPr>
            <a:normAutofit/>
          </a:bodyPr>
          <a:lstStyle/>
          <a:p>
            <a:r>
              <a:rPr lang="en-US" sz="1800" dirty="0"/>
              <a:t>GRE tunneling encapsulates arbitrary protocols within an IPv4 packet header</a:t>
            </a:r>
          </a:p>
          <a:p>
            <a:r>
              <a:rPr lang="en-US" sz="1800" dirty="0"/>
              <a:t>GRE can encapsulate IPv6, MPLS, other IPv4 packets or other protocols within an IPv4 packet header</a:t>
            </a:r>
          </a:p>
          <a:p>
            <a:pPr lvl="1"/>
            <a:r>
              <a:rPr lang="en-US" sz="1600" dirty="0"/>
              <a:t>This can allow MPLS or IPv6 network domains to be extended across an IPv4 network that is not part of the domain.</a:t>
            </a:r>
          </a:p>
          <a:p>
            <a:pPr lvl="1"/>
            <a:r>
              <a:rPr lang="en-US" sz="1600" dirty="0"/>
              <a:t>Additional protocols may be encapsulated, like AppleTalk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1F1B7-4056-73A6-C6A4-64EFE878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92" y="4376058"/>
            <a:ext cx="7772400" cy="18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GRE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80547" cy="2163866"/>
          </a:xfrm>
        </p:spPr>
        <p:txBody>
          <a:bodyPr>
            <a:normAutofit/>
          </a:bodyPr>
          <a:lstStyle/>
          <a:p>
            <a:r>
              <a:rPr lang="en-US" dirty="0"/>
              <a:t>GRE is defined in RFC 1701, the newer standard defined in RFC 2784 is more commonly used</a:t>
            </a:r>
          </a:p>
          <a:p>
            <a:pPr lvl="1"/>
            <a:r>
              <a:rPr lang="en-US" dirty="0"/>
              <a:t>The header is 8 octets </a:t>
            </a:r>
          </a:p>
          <a:p>
            <a:r>
              <a:rPr lang="en-US" dirty="0"/>
              <a:t>Extended GRE is defined in RFC 2890 and provides the addition of a key and sequence number field to the GRE header</a:t>
            </a:r>
          </a:p>
          <a:p>
            <a:pPr lvl="1"/>
            <a:r>
              <a:rPr lang="en-US" dirty="0"/>
              <a:t>The extended GRE header is 16 octets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D45994-CD7B-0A4C-4B5C-96BD8CCA2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14"/>
          <a:stretch/>
        </p:blipFill>
        <p:spPr>
          <a:xfrm>
            <a:off x="971620" y="3801926"/>
            <a:ext cx="10248760" cy="26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GRE Header Format</a:t>
            </a:r>
          </a:p>
        </p:txBody>
      </p:sp>
      <p:pic>
        <p:nvPicPr>
          <p:cNvPr id="5" name="Picture 4" descr="A black and white rectangular object with text&#10;&#10;Description automatically generated">
            <a:extLst>
              <a:ext uri="{FF2B5EF4-FFF2-40B4-BE49-F238E27FC236}">
                <a16:creationId xmlns:a16="http://schemas.microsoft.com/office/drawing/2014/main" id="{C209C0EA-70F5-AA8E-9121-95200C051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59" y="2168434"/>
            <a:ext cx="11294666" cy="25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Configuring a GRE Tunnel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92B21-8D65-DC60-A417-3FCCA13A8C25}"/>
              </a:ext>
            </a:extLst>
          </p:cNvPr>
          <p:cNvSpPr txBox="1"/>
          <p:nvPr/>
        </p:nvSpPr>
        <p:spPr>
          <a:xfrm>
            <a:off x="132917" y="1690687"/>
            <a:ext cx="62262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lab@vSRX1&gt; show configuration interfaces gr-0/0/0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unit 0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tunnel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source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destination 10.0.0.2;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10.1.1.1/30;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747C3-AC81-0017-16CC-9E8A9C08883A}"/>
              </a:ext>
            </a:extLst>
          </p:cNvPr>
          <p:cNvSpPr txBox="1"/>
          <p:nvPr/>
        </p:nvSpPr>
        <p:spPr>
          <a:xfrm>
            <a:off x="6632019" y="1690686"/>
            <a:ext cx="62262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lab@vSRX2&gt; show configuration interfaces gr-0/0/0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unit 0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tunnel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source 10.0.0.2;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destination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10.1.1.2/30;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4FFF3C-E6FA-4767-5D09-1F7D7A72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823" y="4583787"/>
            <a:ext cx="6100353" cy="2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85910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E590936A-D88F-489F-BFE4-5FB11B194303}"/>
</file>

<file path=customXml/itemProps2.xml><?xml version="1.0" encoding="utf-8"?>
<ds:datastoreItem xmlns:ds="http://schemas.openxmlformats.org/officeDocument/2006/customXml" ds:itemID="{081A97FF-C8EF-49A9-943D-4DB1500ADA4F}"/>
</file>

<file path=customXml/itemProps3.xml><?xml version="1.0" encoding="utf-8"?>
<ds:datastoreItem xmlns:ds="http://schemas.openxmlformats.org/officeDocument/2006/customXml" ds:itemID="{C1AFB069-B54B-4E5B-B2B3-E02373FA462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41533</TotalTime>
  <Words>210</Words>
  <Application>Microsoft Macintosh PowerPoint</Application>
  <PresentationFormat>Widescreen</PresentationFormat>
  <Paragraphs>44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PowerPoint Presentation</vt:lpstr>
      <vt:lpstr>Generic Route Encapsulation</vt:lpstr>
      <vt:lpstr>What is a GRE Tunnel?</vt:lpstr>
      <vt:lpstr>GRE</vt:lpstr>
      <vt:lpstr>GRE Header Format</vt:lpstr>
      <vt:lpstr>Configuring a GRE Tunnel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133</cp:revision>
  <dcterms:created xsi:type="dcterms:W3CDTF">2019-02-27T16:42:59Z</dcterms:created>
  <dcterms:modified xsi:type="dcterms:W3CDTF">2023-07-20T22:41:18Z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